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71" r:id="rId2"/>
    <p:sldId id="256" r:id="rId3"/>
    <p:sldId id="261" r:id="rId4"/>
    <p:sldId id="272" r:id="rId5"/>
    <p:sldId id="260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59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1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015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39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393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970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09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25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39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8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19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27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53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4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09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39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679CD-B0FA-4C30-B1A1-6038B3B3202C}" type="datetimeFigureOut">
              <a:rPr lang="ru-RU" smtClean="0"/>
              <a:pPr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BF439C-E23A-4EAC-AEE7-2135383B12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0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dou12@ivedu.r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3CC18-417F-4241-9A9C-AD03401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1" y="260647"/>
            <a:ext cx="6705792" cy="2235069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лупой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друзей улитки»</a:t>
            </a:r>
            <a:b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«Что потерял жук?»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9DD3913-1471-4F9A-97A3-780B34239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945298" y="-478212"/>
            <a:ext cx="3393528" cy="47161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DD180F-A326-4BA8-95D9-1CF3931A5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t="-553"/>
          <a:stretch/>
        </p:blipFill>
        <p:spPr>
          <a:xfrm>
            <a:off x="5580112" y="3789849"/>
            <a:ext cx="3135374" cy="28850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083B80-CE52-4B40-9E5D-B7A538DB0F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89221" y="2184173"/>
            <a:ext cx="3934096" cy="498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E5DE2-8B41-4C2A-B9AE-6DBF7A379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2" y="260648"/>
            <a:ext cx="6635744" cy="187220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липучками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спрятал краб?»</a:t>
            </a:r>
            <a:b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живёт на лужайке?»</a:t>
            </a:r>
            <a:b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9A5A136-F979-4F15-BE2E-D7A8681E7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658" r="5958"/>
          <a:stretch/>
        </p:blipFill>
        <p:spPr>
          <a:xfrm rot="16200000">
            <a:off x="765172" y="2520921"/>
            <a:ext cx="3505023" cy="46068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12CCC6-D78D-4EEB-9D09-F338D3626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4360" y="3848972"/>
            <a:ext cx="3111823" cy="2592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10B9AD-9060-4D58-B678-A1902AD0B4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747" t="5831" r="5236" b="6695"/>
          <a:stretch/>
        </p:blipFill>
        <p:spPr>
          <a:xfrm>
            <a:off x="4857752" y="142852"/>
            <a:ext cx="4154062" cy="327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53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4FFC6F-1AB3-4FCA-89A2-360E3DB0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Игры с экраном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в экране?»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0880716-8662-4A51-A2B2-76C652091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641242" y="1853602"/>
            <a:ext cx="4117100" cy="5040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D0D308-BA2B-4A76-A2BA-478293AB9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9789"/>
          <a:stretch/>
        </p:blipFill>
        <p:spPr>
          <a:xfrm rot="5400000">
            <a:off x="5188983" y="452804"/>
            <a:ext cx="3860025" cy="32217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84C23D-0608-4E0B-B838-B7638145A5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1628"/>
          <a:stretch/>
        </p:blipFill>
        <p:spPr>
          <a:xfrm rot="16200000">
            <a:off x="5977136" y="3958791"/>
            <a:ext cx="228371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90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27E2E-8FF6-4572-960E-315A4195E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43" y="332656"/>
            <a:ext cx="6812569" cy="1800200"/>
          </a:xfrm>
        </p:spPr>
        <p:txBody>
          <a:bodyPr>
            <a:normAutofit fontScale="90000"/>
          </a:bodyPr>
          <a:lstStyle/>
          <a:p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Игры с фонариком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«Что на</a:t>
            </a: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шарике?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для Мишки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100" b="1" dirty="0"/>
          </a:p>
        </p:txBody>
      </p:sp>
      <p:pic>
        <p:nvPicPr>
          <p:cNvPr id="7" name="Содержимое 6" descr="IMG_04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3" y="2989190"/>
            <a:ext cx="4714907" cy="3624329"/>
          </a:xfrm>
        </p:spPr>
      </p:pic>
      <p:pic>
        <p:nvPicPr>
          <p:cNvPr id="8" name="Рисунок 7" descr="IMG_0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3929066"/>
            <a:ext cx="3143272" cy="2564694"/>
          </a:xfrm>
          <a:prstGeom prst="rect">
            <a:avLst/>
          </a:prstGeom>
        </p:spPr>
      </p:pic>
      <p:pic>
        <p:nvPicPr>
          <p:cNvPr id="9" name="Рисунок 8" descr="IMG_0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5280" y="142852"/>
            <a:ext cx="4572031" cy="3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5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5DCA8-3385-4EE9-A6E0-29D1B72D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2656"/>
            <a:ext cx="6633785" cy="108012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br>
              <a:rPr lang="ru-RU" b="1" dirty="0"/>
            </a:br>
            <a:r>
              <a:rPr lang="ru-RU" b="1" dirty="0">
                <a:solidFill>
                  <a:srgbClr val="7030A0"/>
                </a:solidFill>
              </a:rPr>
              <a:t>    </a:t>
            </a: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«Посчитай-ка»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EB9385B-6FED-4D02-8192-D0B70E53D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4822" r="1942"/>
          <a:stretch/>
        </p:blipFill>
        <p:spPr>
          <a:xfrm rot="16200000">
            <a:off x="438955" y="1610512"/>
            <a:ext cx="3635833" cy="42484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BCDD5-377E-4495-BC0E-F69659A37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151" t="1563" b="6234"/>
          <a:stretch/>
        </p:blipFill>
        <p:spPr>
          <a:xfrm rot="16200000">
            <a:off x="5040053" y="-377684"/>
            <a:ext cx="3312367" cy="42484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A4AB7A-91C6-429D-9E0E-17B7EFB8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256" t="6563" r="2222"/>
          <a:stretch/>
        </p:blipFill>
        <p:spPr>
          <a:xfrm rot="16200000">
            <a:off x="5098928" y="3046086"/>
            <a:ext cx="3194616" cy="42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9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C2401-40B1-4F24-946D-B4C89413B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581128"/>
            <a:ext cx="7067794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r>
              <a:rPr lang="ru-RU" sz="4800" dirty="0">
                <a:solidFill>
                  <a:srgbClr val="7030A0"/>
                </a:solidFill>
              </a:rPr>
              <a:t>Спасибо за внимание!</a:t>
            </a:r>
          </a:p>
        </p:txBody>
      </p:sp>
      <p:pic>
        <p:nvPicPr>
          <p:cNvPr id="3" name="Рисунок 2" descr="https://kartinki.detki.today/wp-content/uploads/2017/08/1solnce-tuchka-850x699.jpg">
            <a:extLst>
              <a:ext uri="{FF2B5EF4-FFF2-40B4-BE49-F238E27FC236}">
                <a16:creationId xmlns:a16="http://schemas.microsoft.com/office/drawing/2014/main" id="{F0F6D875-AA33-4F5C-B8C1-481C3EB516B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13263" r="5232" b="8578"/>
          <a:stretch/>
        </p:blipFill>
        <p:spPr bwMode="auto">
          <a:xfrm>
            <a:off x="1259632" y="620688"/>
            <a:ext cx="5904656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16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642918"/>
            <a:ext cx="8358246" cy="107157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компенсирующего вида № 12»</a:t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 Иваново, улица 12-я Санаторная, дом 6А, тел. 33-28-05,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почта: </a:t>
            </a:r>
            <a:r>
              <a:rPr lang="en-US" sz="1800" u="sng" dirty="0" err="1">
                <a:solidFill>
                  <a:srgbClr val="EF5285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</a:t>
            </a:r>
            <a:r>
              <a:rPr lang="ru-RU" sz="1800" u="sng" dirty="0">
                <a:solidFill>
                  <a:srgbClr val="EF5285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12@</a:t>
            </a:r>
            <a:r>
              <a:rPr lang="en-US" sz="1800" u="sng" dirty="0" err="1">
                <a:solidFill>
                  <a:srgbClr val="EF5285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ivedu</a:t>
            </a:r>
            <a:r>
              <a:rPr lang="ru-RU" sz="1800" u="sng" dirty="0">
                <a:solidFill>
                  <a:srgbClr val="EF5285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800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2285992"/>
            <a:ext cx="7715304" cy="414340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современных методик и  игровых приёмов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коррекции речевых нарушений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 ОВЗ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интеллектуальной недостаточностью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3200" b="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0" dirty="0">
                <a:solidFill>
                  <a:schemeClr val="tx1"/>
                </a:solidFill>
              </a:rPr>
              <a:t>                                                          </a:t>
            </a:r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pPr algn="ctr"/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высшей категории</a:t>
            </a:r>
          </a:p>
          <a:p>
            <a:pPr algn="ctr"/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Пущён О.С.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84218E6-7D1F-4C5D-A77F-34D59A51C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10" y="285728"/>
            <a:ext cx="7418785" cy="61926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Игра – один из важнейших методических приемов работы с детьми с ОВЗ дошкольного возраста. 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Главная цель логопедической игры — улучшение речи ребенка и развитие его коммуникативных навыков. 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это часть комплексной терапии, направленная на коррекцию звукопроизношения, расширение словарного запаса, улучшение  грамматического строя  и связной речи.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Игра повышает интеллект, способствует чувственному восприятию мира и эмоциональному благополучию ребенка. 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Используемые игровые приёмы способствует созданию заинтересованной, непринужденной обстановки, установлению психологически адекватной возрасту  ситуации общения.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36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20A74-BB38-48C6-94B2-BF13FAEA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6347714" cy="5267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 развитии  детей с интеллектуальными нарушениями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отличаются слабой памятью или отсутствием её, малой устойчивостью внимания, замедленной переключаемостью, непониманием смысла происходящего. У детей с умственной отсталостью снижены познавательные функции так же присуща чрезмерная импульсивность. Возбудимость. У многих детей ярко выражена агрессия, негативизм, чередующийся со ступором.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304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1ED8D-569D-48DE-902B-949783A5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речевого развития умственно отсталых дошкольников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B12117-D990-433F-9B59-077606645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44824"/>
            <a:ext cx="6347714" cy="41965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Не сформирован фонематический слух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Не развит артикуляционный аппарат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Ограничен словарный запас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Фразовая речь отсутствует или представлена однословными и двухсловными предложениями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сформирована связная речь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Нарушены все группы звуков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2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115328" cy="57150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формирования речевого развития, активизации внимания детей, для  благополучного усвоения  обучающего материала.</a:t>
            </a:r>
          </a:p>
          <a:p>
            <a:pPr marL="0" indent="0">
              <a:buNone/>
            </a:pP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200" dirty="0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Формирование осмысленной целенаправленной  речевой деятельности детей в процессе выполнения практических игровых   заданий</a:t>
            </a:r>
          </a:p>
          <a:p>
            <a:r>
              <a:rPr lang="ru-RU" sz="2200" dirty="0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обуждение мотивации ребенка самому участвовать в процессе исправления неправильного звукопроизношении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познавательной активности и работоспособности детей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Регулировка поведенческих трудностей детей с постепенным приучением к принятию правил игры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B73A6-400B-42FA-9C82-CA330A08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5" y="476672"/>
            <a:ext cx="8064896" cy="1453728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кармашками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  </a:t>
            </a: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в сумке у собачки?»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B6B96C-C65B-42BF-B635-23B54D86A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7605" y="795319"/>
            <a:ext cx="4109156" cy="303981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1FD98-51C9-4951-90F2-420E60E79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46424"/>
            <a:ext cx="5646232" cy="45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1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33661-7913-4337-BE58-11AE9EB3A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7704857" cy="1608832"/>
          </a:xfrm>
        </p:spPr>
        <p:txBody>
          <a:bodyPr>
            <a:normAutofit fontScale="90000"/>
          </a:bodyPr>
          <a:lstStyle/>
          <a:p>
            <a:br>
              <a:rPr lang="ru-RU" sz="2800" dirty="0"/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в мешке у Миши?»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подарили Маше?»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7FE128-00F1-44BF-A16B-00150DDAC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708305"/>
            <a:ext cx="4968553" cy="397587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6AE213-DD8F-4AF3-A552-252BF8988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366" y="3791394"/>
            <a:ext cx="3153679" cy="2571768"/>
          </a:xfrm>
          <a:prstGeom prst="rect">
            <a:avLst/>
          </a:prstGeom>
        </p:spPr>
      </p:pic>
      <p:pic>
        <p:nvPicPr>
          <p:cNvPr id="6" name="Рисунок 5" descr="IMG_0420.jpg"/>
          <p:cNvPicPr>
            <a:picLocks noChangeAspect="1"/>
          </p:cNvPicPr>
          <p:nvPr/>
        </p:nvPicPr>
        <p:blipFill>
          <a:blip r:embed="rId4" cstate="print"/>
          <a:srcRect l="3614" t="6827" r="3615" b="9638"/>
          <a:stretch>
            <a:fillRect/>
          </a:stretch>
        </p:blipFill>
        <p:spPr>
          <a:xfrm>
            <a:off x="4357686" y="142852"/>
            <a:ext cx="4594013" cy="32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82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D6A2-6759-4CC2-87ED-7949A3CE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купила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Лола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где лежит?»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C69C10-C0A7-4693-90DB-B5130F631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08" y="115839"/>
            <a:ext cx="4706680" cy="3629122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03E84B-E38F-413F-A66D-DAEAF8629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80928"/>
            <a:ext cx="4706680" cy="38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4199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</TotalTime>
  <Words>447</Words>
  <Application>Microsoft Office PowerPoint</Application>
  <PresentationFormat>Экран (4:3)</PresentationFormat>
  <Paragraphs>37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Муниципальное бюджетное дошкольное образовательное учреждение «Детский сад компенсирующего вида № 12» Город Иваново, улица 12-я Санаторная, дом 6А, тел. 33-28-05, эл. почта: dou12@ivedu.ru </vt:lpstr>
      <vt:lpstr>Презентация PowerPoint</vt:lpstr>
      <vt:lpstr>Особенности в развитии  детей с интеллектуальными нарушениями   Дети отличаются слабой памятью или отсутствием её, малой устойчивостью внимания, замедленной переключаемостью, непониманием смысла происходящего. У детей с умственной отсталостью снижены познавательные функции так же присуща чрезмерная импульсивность. Возбудимость. У многих детей ярко выражена агрессия, негативизм, чередующийся со ступором.  </vt:lpstr>
      <vt:lpstr>Особенности речевого развития умственно отсталых дошкольников  </vt:lpstr>
      <vt:lpstr>Презентация PowerPoint</vt:lpstr>
      <vt:lpstr>       Игры с кармашками    «Что в сумке у собачки?» </vt:lpstr>
      <vt:lpstr> «Что в мешке у Миши?»  «Что подарили Маше?»</vt:lpstr>
      <vt:lpstr>«Что купила Лола?»  «Что где лежит?» </vt:lpstr>
      <vt:lpstr>   Игры с лупой  «Найди друзей улитки»   «Что потерял жук?»  </vt:lpstr>
      <vt:lpstr>        Игры с липучками  «Что спрятал краб?»  «Кто живёт на лужайке?»   </vt:lpstr>
      <vt:lpstr>            Игры с экраном  «Что в экране?»</vt:lpstr>
      <vt:lpstr>      Игры с фонариком     «Что на шарике?» «Подарок для Мишки» </vt:lpstr>
      <vt:lpstr>            Игры     «Посчитай-ка»</vt:lpstr>
      <vt:lpstr>       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компенсирующего вида № 12» Город Иваново, улица 12-я Санаторная, дом 6А, тел. 33-28-05, эл. почта: dou12@ivedu.ru</dc:title>
  <dc:creator>Пользователь</dc:creator>
  <cp:lastModifiedBy>Ольга Пущён</cp:lastModifiedBy>
  <cp:revision>82</cp:revision>
  <dcterms:created xsi:type="dcterms:W3CDTF">2024-11-11T12:21:03Z</dcterms:created>
  <dcterms:modified xsi:type="dcterms:W3CDTF">2024-11-19T16:03:50Z</dcterms:modified>
</cp:coreProperties>
</file>