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76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212AD-3EB6-49C5-8B4A-6BC343CBE816}" type="datetimeFigureOut">
              <a:rPr lang="ru-RU" smtClean="0"/>
              <a:pPr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E8B8-B24A-4F15-9B68-8366F74B23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212AD-3EB6-49C5-8B4A-6BC343CBE816}" type="datetimeFigureOut">
              <a:rPr lang="ru-RU" smtClean="0"/>
              <a:pPr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E8B8-B24A-4F15-9B68-8366F74B23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212AD-3EB6-49C5-8B4A-6BC343CBE816}" type="datetimeFigureOut">
              <a:rPr lang="ru-RU" smtClean="0"/>
              <a:pPr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E8B8-B24A-4F15-9B68-8366F74B23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212AD-3EB6-49C5-8B4A-6BC343CBE816}" type="datetimeFigureOut">
              <a:rPr lang="ru-RU" smtClean="0"/>
              <a:pPr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E8B8-B24A-4F15-9B68-8366F74B23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212AD-3EB6-49C5-8B4A-6BC343CBE816}" type="datetimeFigureOut">
              <a:rPr lang="ru-RU" smtClean="0"/>
              <a:pPr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E8B8-B24A-4F15-9B68-8366F74B23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212AD-3EB6-49C5-8B4A-6BC343CBE816}" type="datetimeFigureOut">
              <a:rPr lang="ru-RU" smtClean="0"/>
              <a:pPr/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E8B8-B24A-4F15-9B68-8366F74B23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212AD-3EB6-49C5-8B4A-6BC343CBE816}" type="datetimeFigureOut">
              <a:rPr lang="ru-RU" smtClean="0"/>
              <a:pPr/>
              <a:t>07.05.2024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E8B8-B24A-4F15-9B68-8366F74B23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212AD-3EB6-49C5-8B4A-6BC343CBE816}" type="datetimeFigureOut">
              <a:rPr lang="ru-RU" smtClean="0"/>
              <a:pPr/>
              <a:t>07.05.2024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E8B8-B24A-4F15-9B68-8366F74B23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212AD-3EB6-49C5-8B4A-6BC343CBE816}" type="datetimeFigureOut">
              <a:rPr lang="ru-RU" smtClean="0"/>
              <a:pPr/>
              <a:t>07.05.2024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E8B8-B24A-4F15-9B68-8366F74B23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212AD-3EB6-49C5-8B4A-6BC343CBE816}" type="datetimeFigureOut">
              <a:rPr lang="ru-RU" smtClean="0"/>
              <a:pPr/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E8B8-B24A-4F15-9B68-8366F74B23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212AD-3EB6-49C5-8B4A-6BC343CBE816}" type="datetimeFigureOut">
              <a:rPr lang="ru-RU" smtClean="0"/>
              <a:pPr/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E8B8-B24A-4F15-9B68-8366F74B23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212AD-3EB6-49C5-8B4A-6BC343CBE816}" type="datetimeFigureOut">
              <a:rPr lang="ru-RU" smtClean="0"/>
              <a:pPr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8E8B8-B24A-4F15-9B68-8366F74B23B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3000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337038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Федин Василий</a:t>
            </a:r>
            <a:br>
              <a:rPr lang="ru-RU" sz="4000" b="1" dirty="0" smtClean="0"/>
            </a:br>
            <a:r>
              <a:rPr lang="ru-RU" sz="4000" b="1" dirty="0" smtClean="0"/>
              <a:t>Петрович</a:t>
            </a:r>
            <a:br>
              <a:rPr lang="ru-RU" sz="4000" b="1" dirty="0" smtClean="0"/>
            </a:br>
            <a:r>
              <a:rPr lang="ru-RU" sz="4000" b="1" dirty="0" smtClean="0"/>
              <a:t>1924-1992</a:t>
            </a:r>
            <a:br>
              <a:rPr lang="ru-RU" sz="4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dirty="0" smtClean="0"/>
              <a:t>Служил на Курской дуге танкистом,</a:t>
            </a:r>
            <a:br>
              <a:rPr lang="ru-RU" sz="2700" b="1" dirty="0" smtClean="0"/>
            </a:br>
            <a:r>
              <a:rPr lang="ru-RU" sz="2700" b="1" dirty="0" smtClean="0"/>
              <a:t>и был ранен в борю</a:t>
            </a:r>
            <a:endParaRPr lang="ru-RU" sz="2700" b="1" dirty="0"/>
          </a:p>
        </p:txBody>
      </p:sp>
      <p:pic>
        <p:nvPicPr>
          <p:cNvPr id="6" name="Рисунок 5" descr="IMG-9ea0cfd70cbc6ab4c0c4847a28c439fa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4536504" cy="585355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933056"/>
            <a:ext cx="2232248" cy="213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188640"/>
            <a:ext cx="3600400" cy="4536504"/>
          </a:xfrm>
        </p:spPr>
        <p:txBody>
          <a:bodyPr>
            <a:normAutofit/>
          </a:bodyPr>
          <a:lstStyle/>
          <a:p>
            <a:r>
              <a:rPr lang="ru-RU" b="1" dirty="0" smtClean="0"/>
              <a:t>Арбузов</a:t>
            </a:r>
            <a:br>
              <a:rPr lang="ru-RU" b="1" dirty="0" smtClean="0"/>
            </a:br>
            <a:r>
              <a:rPr lang="ru-RU" b="1" dirty="0" smtClean="0"/>
              <a:t> Петр Дмитриевич</a:t>
            </a:r>
            <a:r>
              <a:rPr lang="ru-RU" dirty="0"/>
              <a:t/>
            </a:r>
            <a:br>
              <a:rPr lang="ru-RU" dirty="0"/>
            </a:br>
            <a:r>
              <a:rPr lang="ru-RU" sz="3100" b="1" dirty="0" smtClean="0"/>
              <a:t>Командир танка, старший лейтенант, погиб под Курском в 1943 г.</a:t>
            </a:r>
            <a:endParaRPr lang="ru-RU" sz="3100" b="1" dirty="0"/>
          </a:p>
        </p:txBody>
      </p:sp>
      <p:pic>
        <p:nvPicPr>
          <p:cNvPr id="3" name="Рисунок 2" descr="IMG-c9ef8b0ab512950097bc2f670bc325a2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8640"/>
            <a:ext cx="4334966" cy="6410631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386831"/>
            <a:ext cx="2232248" cy="213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4738538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Арбузов Александр Дмитриевич</a:t>
            </a:r>
            <a:br>
              <a:rPr lang="ru-RU" sz="4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/>
              <a:t>А</a:t>
            </a:r>
            <a:r>
              <a:rPr lang="ru-RU" sz="3100" b="1" dirty="0" smtClean="0"/>
              <a:t>виационный техник. Воевал в Финскую и ВОВ </a:t>
            </a:r>
            <a:r>
              <a:rPr lang="ru-RU" dirty="0"/>
              <a:t>.</a:t>
            </a:r>
          </a:p>
        </p:txBody>
      </p:sp>
      <p:pic>
        <p:nvPicPr>
          <p:cNvPr id="3" name="Рисунок 2" descr="IMG-be5f71218c0b78bfc40d39e1b2c585cf-V.jpg"/>
          <p:cNvPicPr>
            <a:picLocks noChangeAspect="1"/>
          </p:cNvPicPr>
          <p:nvPr/>
        </p:nvPicPr>
        <p:blipFill>
          <a:blip r:embed="rId2" cstate="print"/>
          <a:srcRect t="13251" b="14300"/>
          <a:stretch>
            <a:fillRect/>
          </a:stretch>
        </p:blipFill>
        <p:spPr>
          <a:xfrm>
            <a:off x="395536" y="193913"/>
            <a:ext cx="4536504" cy="6325235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653136"/>
            <a:ext cx="2088232" cy="19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260648"/>
            <a:ext cx="3250704" cy="554461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Новиков  Андрей Иванович</a:t>
            </a:r>
            <a:r>
              <a:rPr lang="ru-RU" dirty="0"/>
              <a:t/>
            </a:r>
            <a:br>
              <a:rPr lang="ru-RU" dirty="0"/>
            </a:br>
            <a:r>
              <a:rPr lang="ru-RU" sz="3100" b="1" i="1" dirty="0"/>
              <a:t>19.10.1906 – 6.01.1972г.г.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2200" b="1" i="1" dirty="0"/>
              <a:t>Награжден: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i="1" dirty="0"/>
              <a:t>- орденом красной звезды, за сбитый самолет над Ленинградом;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i="1" dirty="0"/>
              <a:t>-  медалью за взятие Кёнигсберга;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i="1" dirty="0"/>
              <a:t>- медалью за отвагу при обороне Ленинграда.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pic>
        <p:nvPicPr>
          <p:cNvPr id="3" name="Рисунок 2" descr="новиков Андре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4680520" cy="633670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437112"/>
            <a:ext cx="2304256" cy="220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260648"/>
            <a:ext cx="3754760" cy="6120680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>Иванов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b="1" dirty="0"/>
              <a:t> Павел Александрович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dirty="0" smtClean="0"/>
              <a:t>4.11.1926 </a:t>
            </a:r>
            <a:r>
              <a:rPr lang="ru-RU" sz="2700" b="1" dirty="0"/>
              <a:t>- 9.05.2005</a:t>
            </a:r>
            <a:br>
              <a:rPr lang="ru-RU" sz="2700" b="1" dirty="0"/>
            </a:br>
            <a:r>
              <a:rPr lang="ru-RU" sz="2700" b="1" dirty="0"/>
              <a:t>Участник Великой отечественной войны</a:t>
            </a:r>
            <a:br>
              <a:rPr lang="ru-RU" sz="2700" b="1" dirty="0"/>
            </a:br>
            <a:r>
              <a:rPr lang="ru-RU" sz="2700" b="1" dirty="0"/>
              <a:t> </a:t>
            </a:r>
            <a:br>
              <a:rPr lang="ru-RU" sz="2700" b="1" dirty="0"/>
            </a:br>
            <a:r>
              <a:rPr lang="ru-RU" sz="2700" b="1" dirty="0"/>
              <a:t>Ранен в 1945 г в Польше.</a:t>
            </a:r>
            <a:br>
              <a:rPr lang="ru-RU" sz="2700" b="1" dirty="0"/>
            </a:br>
            <a:r>
              <a:rPr lang="ru-RU" sz="2700" b="1" dirty="0"/>
              <a:t>Награжден:</a:t>
            </a:r>
            <a:br>
              <a:rPr lang="ru-RU" sz="2700" b="1" dirty="0"/>
            </a:br>
            <a:r>
              <a:rPr lang="ru-RU" sz="2700" b="1" dirty="0"/>
              <a:t> - медалью за взятие Вены,  </a:t>
            </a:r>
            <a:br>
              <a:rPr lang="ru-RU" sz="2700" b="1" dirty="0"/>
            </a:br>
            <a:r>
              <a:rPr lang="ru-RU" sz="2700" b="1" dirty="0"/>
              <a:t>- медалью за отвагу.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Иванов 001.BMP"/>
          <p:cNvPicPr>
            <a:picLocks noChangeAspect="1"/>
          </p:cNvPicPr>
          <p:nvPr/>
        </p:nvPicPr>
        <p:blipFill>
          <a:blip r:embed="rId2" cstate="print"/>
          <a:srcRect l="45904"/>
          <a:stretch>
            <a:fillRect/>
          </a:stretch>
        </p:blipFill>
        <p:spPr>
          <a:xfrm>
            <a:off x="395536" y="332656"/>
            <a:ext cx="4032448" cy="5976664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93096"/>
            <a:ext cx="2304256" cy="220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6250706"/>
          </a:xfrm>
        </p:spPr>
        <p:txBody>
          <a:bodyPr>
            <a:normAutofit fontScale="90000"/>
          </a:bodyPr>
          <a:lstStyle/>
          <a:p>
            <a:r>
              <a:rPr lang="ru-RU" sz="3600" b="1" dirty="0" err="1"/>
              <a:t>Жолобовы</a:t>
            </a:r>
            <a:r>
              <a:rPr lang="ru-RU" sz="3600" b="1" dirty="0"/>
              <a:t>  </a:t>
            </a:r>
            <a:br>
              <a:rPr lang="ru-RU" sz="3600" b="1" dirty="0"/>
            </a:br>
            <a:r>
              <a:rPr lang="ru-RU" sz="3600" b="1" dirty="0"/>
              <a:t>Анастасия Васильевна </a:t>
            </a:r>
            <a:br>
              <a:rPr lang="ru-RU" sz="3600" b="1" dirty="0"/>
            </a:br>
            <a:r>
              <a:rPr lang="ru-RU" sz="3600" b="1" dirty="0"/>
              <a:t>и </a:t>
            </a:r>
            <a:br>
              <a:rPr lang="ru-RU" sz="3600" b="1" dirty="0"/>
            </a:br>
            <a:r>
              <a:rPr lang="ru-RU" sz="3600" b="1" dirty="0"/>
              <a:t>Николай Ефимович</a:t>
            </a:r>
            <a:r>
              <a:rPr lang="ru-RU" dirty="0"/>
              <a:t/>
            </a:r>
            <a:br>
              <a:rPr lang="ru-RU" dirty="0"/>
            </a:br>
            <a:r>
              <a:rPr lang="ru-RU" sz="2200" b="1" dirty="0"/>
              <a:t>Родились в Нижегородской области, прошли войну с первого дня до последнего. Это фото сделано в Польше, город </a:t>
            </a:r>
            <a:r>
              <a:rPr lang="ru-RU" sz="2200" b="1" dirty="0" err="1"/>
              <a:t>Демблин</a:t>
            </a:r>
            <a:r>
              <a:rPr lang="ru-RU" sz="2200" b="1" dirty="0"/>
              <a:t> в 1945 году, 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dirty="0"/>
              <a:t>они молоды, счастливы и влюблены!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1"/>
            <a:ext cx="5184576" cy="44644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293096"/>
            <a:ext cx="2304256" cy="220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60648"/>
            <a:ext cx="936104" cy="12961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дед Котомина Э 00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4315468" cy="664399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933056"/>
            <a:ext cx="2664296" cy="254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4176464" cy="5962674"/>
          </a:xfrm>
        </p:spPr>
        <p:txBody>
          <a:bodyPr>
            <a:normAutofit/>
          </a:bodyPr>
          <a:lstStyle/>
          <a:p>
            <a:r>
              <a:rPr lang="ru-RU" sz="2200" b="1" dirty="0"/>
              <a:t>Шмелев Олег </a:t>
            </a:r>
            <a:r>
              <a:rPr lang="ru-RU" sz="2200" b="1" dirty="0" smtClean="0"/>
              <a:t>Алексеевич                                                         </a:t>
            </a:r>
            <a:r>
              <a:rPr lang="ru-RU" sz="1600" dirty="0" smtClean="0"/>
              <a:t>родился   </a:t>
            </a:r>
            <a:r>
              <a:rPr lang="ru-RU" sz="1600" dirty="0"/>
              <a:t>г. Иваново в 1925г.</a:t>
            </a:r>
            <a:r>
              <a:rPr lang="ru-RU" sz="1600" dirty="0" smtClean="0"/>
              <a:t> </a:t>
            </a:r>
            <a:r>
              <a:rPr lang="ru-RU" sz="1600" dirty="0"/>
              <a:t>                                                                     В 1942 году по окончанию 10  класса ушел на</a:t>
            </a:r>
            <a:br>
              <a:rPr lang="ru-RU" sz="1600" dirty="0"/>
            </a:br>
            <a:r>
              <a:rPr lang="ru-RU" sz="1600" dirty="0"/>
              <a:t>                                                               фронт, прошёл всю войну и закончил её в Берлине. </a:t>
            </a:r>
            <a:br>
              <a:rPr lang="ru-RU" sz="1600" dirty="0"/>
            </a:br>
            <a:r>
              <a:rPr lang="ru-RU" sz="1600" dirty="0"/>
              <a:t>                                                                     На фронте Олег Алексеевич  служил радистом. </a:t>
            </a:r>
            <a:br>
              <a:rPr lang="ru-RU" sz="1600" dirty="0"/>
            </a:br>
            <a:r>
              <a:rPr lang="ru-RU" sz="1600" dirty="0"/>
              <a:t>                                                                       После  войны он отслужил 2 года в армии и                          </a:t>
            </a:r>
            <a:br>
              <a:rPr lang="ru-RU" sz="1600" dirty="0"/>
            </a:br>
            <a:r>
              <a:rPr lang="ru-RU" sz="1600" dirty="0"/>
              <a:t>                                                                   поступил в Ивановский Текстильный институт.         </a:t>
            </a:r>
            <a:br>
              <a:rPr lang="ru-RU" sz="1600" dirty="0"/>
            </a:br>
            <a:r>
              <a:rPr lang="ru-RU" sz="1600" dirty="0"/>
              <a:t>                                                                      Окончив его с отличием, остался там работать</a:t>
            </a:r>
            <a:br>
              <a:rPr lang="ru-RU" sz="1600" dirty="0"/>
            </a:br>
            <a:r>
              <a:rPr lang="ru-RU" sz="1600" dirty="0"/>
              <a:t>                                                                                                   преподавателем. </a:t>
            </a:r>
            <a:br>
              <a:rPr lang="ru-RU" sz="1600" dirty="0"/>
            </a:br>
            <a:r>
              <a:rPr lang="ru-RU" sz="1600" dirty="0"/>
              <a:t>                                               Боевые награды:</a:t>
            </a:r>
            <a:br>
              <a:rPr lang="ru-RU" sz="1600" dirty="0"/>
            </a:br>
            <a:r>
              <a:rPr lang="ru-RU" sz="1600" dirty="0"/>
              <a:t> Медаль «За Отвагу»</a:t>
            </a:r>
            <a:br>
              <a:rPr lang="ru-RU" sz="1600" dirty="0"/>
            </a:br>
            <a:r>
              <a:rPr lang="ru-RU" sz="1600" dirty="0"/>
              <a:t>Медаль « За взятие Берлина»</a:t>
            </a:r>
            <a:br>
              <a:rPr lang="ru-RU" sz="1600" dirty="0"/>
            </a:br>
            <a:r>
              <a:rPr lang="ru-RU" sz="1600" dirty="0"/>
              <a:t>Медаль  «За победу над Германией  в Великой Отечественной Войне  1941- 1945г »</a:t>
            </a:r>
            <a:br>
              <a:rPr lang="ru-RU" sz="1600" dirty="0"/>
            </a:br>
            <a:r>
              <a:rPr lang="ru-RU" sz="1600" dirty="0"/>
              <a:t> Медаль «Маршала Георгия Жукова»</a:t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3" name="Рисунок 2" descr="K:\1 001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396044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77072"/>
            <a:ext cx="2664296" cy="254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5386610"/>
          </a:xfrm>
        </p:spPr>
        <p:txBody>
          <a:bodyPr>
            <a:normAutofit/>
          </a:bodyPr>
          <a:lstStyle/>
          <a:p>
            <a:r>
              <a:rPr lang="ru-RU" sz="4000" b="1" dirty="0"/>
              <a:t>Фомин Михаил Григорьевич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родился в </a:t>
            </a:r>
            <a:r>
              <a:rPr lang="ru-RU" sz="2200" dirty="0" err="1"/>
              <a:t>Шишминском</a:t>
            </a:r>
            <a:r>
              <a:rPr lang="ru-RU" sz="2200" dirty="0"/>
              <a:t> районе село Волчье</a:t>
            </a:r>
            <a:br>
              <a:rPr lang="ru-RU" sz="2200" dirty="0"/>
            </a:br>
            <a:r>
              <a:rPr lang="ru-RU" sz="2200" dirty="0"/>
              <a:t>Татарской СССР в  14. 12. 1924 году.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В 1941 году ушел на фронт, дошел до Австрии 1945г.  в звании старшего сержанта. </a:t>
            </a:r>
            <a:r>
              <a:rPr lang="ru-RU" dirty="0"/>
              <a:t/>
            </a:r>
            <a:br>
              <a:rPr lang="ru-RU" dirty="0"/>
            </a:br>
            <a:r>
              <a:rPr lang="ru-RU" sz="2200" b="1" dirty="0"/>
              <a:t>Боевые награды: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Медаль – «За отвагу»</a:t>
            </a:r>
            <a:br>
              <a:rPr lang="ru-RU" sz="2200" dirty="0"/>
            </a:br>
            <a:r>
              <a:rPr lang="ru-RU" sz="2200" dirty="0"/>
              <a:t>Медаль – «За победу в Великой Отечественной Войне»</a:t>
            </a:r>
            <a:br>
              <a:rPr lang="ru-RU" sz="2200" dirty="0"/>
            </a:br>
            <a:endParaRPr lang="ru-RU" sz="2200" dirty="0"/>
          </a:p>
        </p:txBody>
      </p:sp>
      <p:pic>
        <p:nvPicPr>
          <p:cNvPr id="3" name="Рисунок 2" descr="C:\Users\555\Desktop\1 001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17646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77072"/>
            <a:ext cx="2438541" cy="233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5170586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Агеева (Исаева)</a:t>
            </a:r>
            <a:r>
              <a:rPr lang="ru-RU" dirty="0"/>
              <a:t/>
            </a:r>
            <a:br>
              <a:rPr lang="ru-RU" dirty="0"/>
            </a:br>
            <a:r>
              <a:rPr lang="ru-RU" b="1" i="1" dirty="0"/>
              <a:t>Антонина Андреевна</a:t>
            </a:r>
            <a:r>
              <a:rPr lang="ru-RU" dirty="0"/>
              <a:t/>
            </a:r>
            <a:br>
              <a:rPr lang="ru-RU" dirty="0"/>
            </a:br>
            <a:r>
              <a:rPr lang="ru-RU" b="1" i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sz="2200" b="1" i="1" dirty="0"/>
              <a:t>Прошла по дорогам Великой Отечественной войны, спасая и выхаживая раненых бойцов и командиров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i="1" dirty="0"/>
              <a:t>в военных госпиталях (1941-1945 </a:t>
            </a:r>
            <a:r>
              <a:rPr lang="ru-RU" sz="2200" b="1" i="1" dirty="0" err="1"/>
              <a:t>гг</a:t>
            </a:r>
            <a:r>
              <a:rPr lang="ru-RU" sz="2200" b="1" i="1" dirty="0"/>
              <a:t>).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pic>
        <p:nvPicPr>
          <p:cNvPr id="25602" name="Рисунок 1" descr="C:\Documents and Settings\mega\Рабочий стол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3616325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933056"/>
            <a:ext cx="2448272" cy="234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188640"/>
            <a:ext cx="3826768" cy="640871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Курасов Сергей </a:t>
            </a:r>
            <a:r>
              <a:rPr lang="ru-RU" b="1" dirty="0" smtClean="0"/>
              <a:t>Александрович</a:t>
            </a:r>
            <a:br>
              <a:rPr lang="ru-RU" b="1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i="1" dirty="0"/>
              <a:t>Родился  30.03.1924 г. в городе Вичуга Ивановской области. 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i="1" dirty="0"/>
              <a:t>Командир танка. Принимал участие в битве на «Курской Дуге». Штурмовал Кенигсберг и Берлин. Два раза горел в танке, имел три боевых ранения. Награжден: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i="1" dirty="0"/>
              <a:t>   - медаль «За взятие Кенигсберга»,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i="1" dirty="0"/>
              <a:t>   - медаль «За взятие Берлина»,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i="1" dirty="0"/>
              <a:t>   - орден «Красной Звезды»,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i="1" dirty="0"/>
              <a:t>   - орден «Боевого Красного Знамени».</a:t>
            </a:r>
            <a:r>
              <a:rPr lang="ru-RU" i="1" dirty="0"/>
              <a:t/>
            </a:r>
            <a:br>
              <a:rPr lang="ru-RU" i="1" dirty="0"/>
            </a:br>
            <a:endParaRPr lang="ru-RU" dirty="0"/>
          </a:p>
        </p:txBody>
      </p:sp>
      <p:pic>
        <p:nvPicPr>
          <p:cNvPr id="3" name="Рисунок 2" descr="ольга борис 00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4205605" cy="566737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67760"/>
            <a:ext cx="2448272" cy="234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888432" cy="3730426"/>
          </a:xfrm>
        </p:spPr>
        <p:txBody>
          <a:bodyPr>
            <a:normAutofit/>
          </a:bodyPr>
          <a:lstStyle/>
          <a:p>
            <a:r>
              <a:rPr lang="ru-RU" sz="4000" b="1" dirty="0" err="1" smtClean="0"/>
              <a:t>Бузанов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 Борис Петрович</a:t>
            </a:r>
            <a:br>
              <a:rPr lang="ru-RU" sz="4000" b="1" dirty="0" smtClean="0"/>
            </a:br>
            <a:r>
              <a:rPr lang="ru-RU" sz="4000" b="1" dirty="0" smtClean="0"/>
              <a:t>1926-1994</a:t>
            </a:r>
            <a:endParaRPr lang="ru-RU" sz="4000" b="1" dirty="0"/>
          </a:p>
        </p:txBody>
      </p:sp>
      <p:pic>
        <p:nvPicPr>
          <p:cNvPr id="3" name="Рисунок 2" descr="IMG-60eeabf783b546e79f9d2552f1762311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4515966" cy="602128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789040"/>
            <a:ext cx="2373020" cy="227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4522514"/>
          </a:xfrm>
        </p:spPr>
        <p:txBody>
          <a:bodyPr>
            <a:normAutofit fontScale="90000"/>
          </a:bodyPr>
          <a:lstStyle/>
          <a:p>
            <a:r>
              <a:rPr lang="ru-RU" dirty="0"/>
              <a:t> </a:t>
            </a:r>
            <a:br>
              <a:rPr lang="ru-RU" dirty="0"/>
            </a:br>
            <a:r>
              <a:rPr lang="ru-RU" b="1" i="1" dirty="0"/>
              <a:t>Абрамова </a:t>
            </a:r>
            <a:r>
              <a:rPr lang="ru-RU" dirty="0"/>
              <a:t/>
            </a:r>
            <a:br>
              <a:rPr lang="ru-RU" dirty="0"/>
            </a:br>
            <a:r>
              <a:rPr lang="ru-RU" b="1" i="1" dirty="0"/>
              <a:t>Ксения </a:t>
            </a:r>
            <a:r>
              <a:rPr lang="ru-RU" b="1" i="1" dirty="0" smtClean="0"/>
              <a:t>Семеновна</a:t>
            </a:r>
            <a:br>
              <a:rPr lang="ru-RU" b="1" i="1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i="1" dirty="0"/>
              <a:t>(родилась 14 марта 1916 года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i="1" dirty="0"/>
              <a:t>на Украине)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i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sz="2200" b="1" i="1" dirty="0"/>
              <a:t>Работник тыла, 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i="1" dirty="0"/>
              <a:t>ветеран труда</a:t>
            </a:r>
            <a:endParaRPr lang="ru-RU" sz="22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439248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149080"/>
            <a:ext cx="2448272" cy="234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3658418"/>
          </a:xfrm>
        </p:spPr>
        <p:txBody>
          <a:bodyPr/>
          <a:lstStyle/>
          <a:p>
            <a:r>
              <a:rPr lang="ru-RU" b="1" dirty="0" err="1" smtClean="0"/>
              <a:t>Накаев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 err="1" smtClean="0"/>
              <a:t>Межед</a:t>
            </a:r>
            <a:r>
              <a:rPr lang="ru-RU" b="1" dirty="0" smtClean="0"/>
              <a:t> </a:t>
            </a:r>
            <a:r>
              <a:rPr lang="ru-RU" b="1" dirty="0" err="1" smtClean="0"/>
              <a:t>Накаевич</a:t>
            </a:r>
            <a:endParaRPr lang="ru-RU" b="1" dirty="0"/>
          </a:p>
        </p:txBody>
      </p:sp>
      <p:pic>
        <p:nvPicPr>
          <p:cNvPr id="3" name="Рисунок 2" descr="IMG-b79b467e3ccfffe9e73c96c5aa2e1cc3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3456384" cy="606319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775826"/>
            <a:ext cx="2520280" cy="241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4378498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Паутова Лидия Васильевна</a:t>
            </a:r>
            <a:br>
              <a:rPr lang="ru-RU" sz="4000" b="1" dirty="0" smtClean="0"/>
            </a:br>
            <a:r>
              <a:rPr lang="ru-RU" sz="4000" b="1" dirty="0" smtClean="0"/>
              <a:t>1922-2000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/>
              <a:t>Служила зенитчицей на подмосковном аэродроме </a:t>
            </a:r>
            <a:br>
              <a:rPr lang="ru-RU" sz="2200" dirty="0" smtClean="0"/>
            </a:br>
            <a:r>
              <a:rPr lang="ru-RU" sz="2200" dirty="0" smtClean="0"/>
              <a:t>с 1942-1944г</a:t>
            </a:r>
            <a:endParaRPr lang="ru-RU" sz="2200" dirty="0"/>
          </a:p>
        </p:txBody>
      </p:sp>
      <p:pic>
        <p:nvPicPr>
          <p:cNvPr id="3" name="Рисунок 2" descr="IMG-4c4bc62b3c426f9640e222b72bd529b4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876006" cy="650134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437112"/>
            <a:ext cx="2280716" cy="218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68" y="188640"/>
            <a:ext cx="2808312" cy="3024336"/>
          </a:xfrm>
        </p:spPr>
        <p:txBody>
          <a:bodyPr>
            <a:normAutofit/>
          </a:bodyPr>
          <a:lstStyle/>
          <a:p>
            <a:r>
              <a:rPr lang="ru-RU" sz="3600" b="1" dirty="0" err="1" smtClean="0"/>
              <a:t>Горячкин</a:t>
            </a:r>
            <a:r>
              <a:rPr lang="ru-RU" sz="3600" b="1" dirty="0" smtClean="0"/>
              <a:t> Виталий Максимович</a:t>
            </a:r>
            <a:endParaRPr lang="ru-RU" sz="3600" b="1" dirty="0"/>
          </a:p>
        </p:txBody>
      </p:sp>
      <p:pic>
        <p:nvPicPr>
          <p:cNvPr id="3" name="Рисунок 2" descr="IMG-7c1a57821bad0a0c1662e2401ad8e3c9-V.jpg"/>
          <p:cNvPicPr>
            <a:picLocks noChangeAspect="1"/>
          </p:cNvPicPr>
          <p:nvPr/>
        </p:nvPicPr>
        <p:blipFill>
          <a:blip r:embed="rId2" cstate="print"/>
          <a:srcRect t="33200" r="6776" b="35300"/>
          <a:stretch>
            <a:fillRect/>
          </a:stretch>
        </p:blipFill>
        <p:spPr>
          <a:xfrm>
            <a:off x="251520" y="260648"/>
            <a:ext cx="5832648" cy="432048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933056"/>
            <a:ext cx="2280716" cy="218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3024336" cy="5818658"/>
          </a:xfrm>
        </p:spPr>
        <p:txBody>
          <a:bodyPr>
            <a:normAutofit fontScale="90000"/>
          </a:bodyPr>
          <a:lstStyle/>
          <a:p>
            <a:r>
              <a:rPr lang="ru-RU" sz="4000" b="1" dirty="0" err="1" smtClean="0"/>
              <a:t>Жусупов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Аксен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 1918-1991</a:t>
            </a:r>
            <a:br>
              <a:rPr lang="ru-RU" sz="4000" b="1" dirty="0" smtClean="0"/>
            </a:br>
            <a:r>
              <a:rPr lang="ru-RU" sz="2700" b="1" dirty="0" smtClean="0"/>
              <a:t>В 1941 году попал под минометный обстрел ,Молдова.</a:t>
            </a:r>
            <a:br>
              <a:rPr lang="ru-RU" sz="2700" b="1" dirty="0" smtClean="0"/>
            </a:br>
            <a:r>
              <a:rPr lang="ru-RU" sz="2700" b="1" dirty="0" smtClean="0"/>
              <a:t>Полностью потерял зрение.</a:t>
            </a:r>
            <a:br>
              <a:rPr lang="ru-RU" sz="2700" b="1" dirty="0" smtClean="0"/>
            </a:br>
            <a:r>
              <a:rPr lang="ru-RU" sz="2700" b="1" dirty="0" smtClean="0"/>
              <a:t>Освобождал Одессу.</a:t>
            </a:r>
            <a:br>
              <a:rPr lang="ru-RU" sz="2700" b="1" dirty="0" smtClean="0"/>
            </a:br>
            <a:r>
              <a:rPr lang="ru-RU" sz="2700" b="1" dirty="0" smtClean="0"/>
              <a:t> Имеет </a:t>
            </a:r>
            <a:r>
              <a:rPr lang="ru-RU" sz="2700" b="1" smtClean="0"/>
              <a:t>орден </a:t>
            </a:r>
            <a:r>
              <a:rPr lang="ru-RU" sz="2700" b="1" smtClean="0"/>
              <a:t>«Красной Звезды</a:t>
            </a:r>
            <a:r>
              <a:rPr lang="ru-RU" sz="2700" b="1" dirty="0" smtClean="0"/>
              <a:t>»,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smtClean="0"/>
              <a:t>медаль </a:t>
            </a:r>
            <a:r>
              <a:rPr lang="ru-RU" sz="2700" b="1" smtClean="0"/>
              <a:t>«За отвагу».</a:t>
            </a:r>
            <a:endParaRPr lang="ru-RU" sz="2700" b="1" dirty="0"/>
          </a:p>
        </p:txBody>
      </p:sp>
      <p:pic>
        <p:nvPicPr>
          <p:cNvPr id="3" name="Рисунок 2" descr="IMG-860aed4787bc593f0b95c56eb86d31c7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2296562" cy="5234328"/>
          </a:xfrm>
          <a:prstGeom prst="rect">
            <a:avLst/>
          </a:prstGeom>
        </p:spPr>
      </p:pic>
      <p:pic>
        <p:nvPicPr>
          <p:cNvPr id="4" name="Рисунок 3" descr="IMG-33b135882069df045faf8746cae66a50-V.jpg"/>
          <p:cNvPicPr>
            <a:picLocks noChangeAspect="1"/>
          </p:cNvPicPr>
          <p:nvPr/>
        </p:nvPicPr>
        <p:blipFill>
          <a:blip r:embed="rId3" cstate="print"/>
          <a:srcRect t="32150" r="1001" b="35300"/>
          <a:stretch>
            <a:fillRect/>
          </a:stretch>
        </p:blipFill>
        <p:spPr>
          <a:xfrm>
            <a:off x="2555776" y="260648"/>
            <a:ext cx="3055218" cy="223224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140968"/>
            <a:ext cx="2280716" cy="218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888432" cy="3442394"/>
          </a:xfrm>
        </p:spPr>
        <p:txBody>
          <a:bodyPr/>
          <a:lstStyle/>
          <a:p>
            <a:r>
              <a:rPr lang="ru-RU" sz="4000" b="1" dirty="0" smtClean="0"/>
              <a:t>Буров</a:t>
            </a:r>
            <a:br>
              <a:rPr lang="ru-RU" sz="4000" b="1" dirty="0" smtClean="0"/>
            </a:br>
            <a:r>
              <a:rPr lang="ru-RU" sz="4000" b="1" dirty="0" smtClean="0"/>
              <a:t> Василий Петрович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1908-1943</a:t>
            </a:r>
            <a:endParaRPr lang="ru-RU" dirty="0"/>
          </a:p>
        </p:txBody>
      </p:sp>
      <p:pic>
        <p:nvPicPr>
          <p:cNvPr id="3" name="Рисунок 2" descr="IMG-12378cc7eb36fe357dffbfefa276a3c7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752528" cy="633670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005064"/>
            <a:ext cx="2448272" cy="234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744416" cy="3658418"/>
          </a:xfrm>
        </p:spPr>
        <p:txBody>
          <a:bodyPr/>
          <a:lstStyle/>
          <a:p>
            <a:r>
              <a:rPr lang="ru-RU" sz="4000" b="1" dirty="0" smtClean="0"/>
              <a:t>Самарин</a:t>
            </a:r>
            <a:br>
              <a:rPr lang="ru-RU" sz="4000" b="1" dirty="0" smtClean="0"/>
            </a:br>
            <a:r>
              <a:rPr lang="ru-RU" sz="4000" b="1" dirty="0" smtClean="0"/>
              <a:t>Михаил Иванович</a:t>
            </a:r>
            <a:br>
              <a:rPr lang="ru-RU" sz="4000" b="1" dirty="0" smtClean="0"/>
            </a:br>
            <a:r>
              <a:rPr lang="ru-RU" b="1" dirty="0" smtClean="0"/>
              <a:t>25.10.1926</a:t>
            </a:r>
            <a:endParaRPr lang="ru-RU" b="1" dirty="0"/>
          </a:p>
        </p:txBody>
      </p:sp>
      <p:pic>
        <p:nvPicPr>
          <p:cNvPr id="3" name="Рисунок 2" descr="IMG-b2eed5d5a66fd0722b5accdf89cb74ee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4968552" cy="638132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077072"/>
            <a:ext cx="2448272" cy="234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312368" cy="3514402"/>
          </a:xfrm>
        </p:spPr>
        <p:txBody>
          <a:bodyPr/>
          <a:lstStyle/>
          <a:p>
            <a:r>
              <a:rPr lang="ru-RU" b="1" dirty="0" smtClean="0"/>
              <a:t>Родин </a:t>
            </a:r>
            <a:r>
              <a:rPr lang="ru-RU" b="1" dirty="0"/>
              <a:t>А</a:t>
            </a:r>
            <a:r>
              <a:rPr lang="ru-RU" b="1" dirty="0" smtClean="0"/>
              <a:t>лексей Андреевич</a:t>
            </a:r>
            <a:endParaRPr lang="ru-RU" b="1" dirty="0"/>
          </a:p>
        </p:txBody>
      </p:sp>
      <p:pic>
        <p:nvPicPr>
          <p:cNvPr id="3" name="Рисунок 2" descr="IMG-0aee6baaf777cd5e7aa081e38e0180d9-V.jpg"/>
          <p:cNvPicPr>
            <a:picLocks noChangeAspect="1"/>
          </p:cNvPicPr>
          <p:nvPr/>
        </p:nvPicPr>
        <p:blipFill>
          <a:blip r:embed="rId2" cstate="print"/>
          <a:srcRect t="20000" r="24096" b="13043"/>
          <a:stretch>
            <a:fillRect/>
          </a:stretch>
        </p:blipFill>
        <p:spPr>
          <a:xfrm>
            <a:off x="323528" y="260648"/>
            <a:ext cx="5211196" cy="659735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149080"/>
            <a:ext cx="2621480" cy="2353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620688"/>
            <a:ext cx="2520280" cy="27363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17144684837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76672"/>
            <a:ext cx="8452723" cy="576064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149080"/>
            <a:ext cx="2818929" cy="223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0" y="274638"/>
            <a:ext cx="2520280" cy="409046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Зубова Клавдия </a:t>
            </a:r>
            <a:r>
              <a:rPr lang="ru-RU" sz="3200" b="1" dirty="0" err="1" smtClean="0"/>
              <a:t>Яковлвна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Зубов </a:t>
            </a:r>
            <a:br>
              <a:rPr lang="ru-RU" sz="3200" b="1" dirty="0" smtClean="0"/>
            </a:br>
            <a:r>
              <a:rPr lang="ru-RU" sz="3200" b="1" dirty="0" smtClean="0"/>
              <a:t>Борис Николаевич</a:t>
            </a:r>
            <a:endParaRPr lang="ru-RU" sz="3200" b="1" dirty="0"/>
          </a:p>
        </p:txBody>
      </p:sp>
      <p:pic>
        <p:nvPicPr>
          <p:cNvPr id="3" name="Рисунок 2" descr="Фото бабушка и дедушка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6370636" cy="5112568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5" y="4221088"/>
            <a:ext cx="2506471" cy="239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384376" cy="3730426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Цветков </a:t>
            </a:r>
            <a:r>
              <a:rPr lang="ru-RU" sz="4000" b="1" dirty="0"/>
              <a:t>А</a:t>
            </a:r>
            <a:r>
              <a:rPr lang="ru-RU" sz="4000" b="1" dirty="0" smtClean="0"/>
              <a:t>лександр  Сергеевич</a:t>
            </a:r>
            <a:br>
              <a:rPr lang="ru-RU" sz="4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b="1" dirty="0" smtClean="0"/>
              <a:t>Красноармеец</a:t>
            </a:r>
            <a:endParaRPr lang="ru-RU" sz="3200" b="1" dirty="0"/>
          </a:p>
        </p:txBody>
      </p:sp>
      <p:pic>
        <p:nvPicPr>
          <p:cNvPr id="3" name="Рисунок 2" descr="17144684837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515" y="188640"/>
            <a:ext cx="4579405" cy="6408712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081542"/>
            <a:ext cx="2304256" cy="220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274638"/>
            <a:ext cx="2170584" cy="524259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17144684837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621" y="228516"/>
            <a:ext cx="8800859" cy="636405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260648"/>
            <a:ext cx="2280716" cy="218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ipe dir="d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61</Words>
  <Application>Microsoft Office PowerPoint</Application>
  <PresentationFormat>Экран (4:3)</PresentationFormat>
  <Paragraphs>21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Федин Василий Петрович 1924-1992  Служил на Курской дуге танкистом, и был ранен в борю</vt:lpstr>
      <vt:lpstr>Бузанов  Борис Петрович 1926-1994</vt:lpstr>
      <vt:lpstr>Буров  Василий Петрович 1908-1943</vt:lpstr>
      <vt:lpstr>Самарин Михаил Иванович 25.10.1926</vt:lpstr>
      <vt:lpstr>Родин Алексей Андреевич</vt:lpstr>
      <vt:lpstr>Слайд 6</vt:lpstr>
      <vt:lpstr>Зубова Клавдия Яковлвна  Зубов  Борис Николаевич</vt:lpstr>
      <vt:lpstr>Цветков Александр  Сергеевич  Красноармеец</vt:lpstr>
      <vt:lpstr>Слайд 9</vt:lpstr>
      <vt:lpstr>Арбузов  Петр Дмитриевич Командир танка, старший лейтенант, погиб под Курском в 1943 г.</vt:lpstr>
      <vt:lpstr>Арбузов Александр Дмитриевич  Авиационный техник. Воевал в Финскую и ВОВ .</vt:lpstr>
      <vt:lpstr>Новиков  Андрей Иванович 19.10.1906 – 6.01.1972г.г. Награжден: - орденом красной звезды, за сбитый самолет над Ленинградом; -  медалью за взятие Кёнигсберга; - медалью за отвагу при обороне Ленинграда. </vt:lpstr>
      <vt:lpstr>Иванов  Павел Александрович  4.11.1926 - 9.05.2005 Участник Великой отечественной войны   Ранен в 1945 г в Польше. Награжден:  - медалью за взятие Вены,   - медалью за отвагу. </vt:lpstr>
      <vt:lpstr>Жолобовы   Анастасия Васильевна  и  Николай Ефимович Родились в Нижегородской области, прошли войну с первого дня до последнего. Это фото сделано в Польше, город Демблин в 1945 году,  они молоды, счастливы и влюблены! </vt:lpstr>
      <vt:lpstr>Слайд 15</vt:lpstr>
      <vt:lpstr>Шмелев Олег Алексеевич                                                         родился   г. Иваново в 1925г.                                                                      В 1942 году по окончанию 10  класса ушел на                                                                фронт, прошёл всю войну и закончил её в Берлине.                                                                       На фронте Олег Алексеевич  служил радистом.                                                                         После  войны он отслужил 2 года в армии и                                                                                              поступил в Ивановский Текстильный институт.                                                                                Окончив его с отличием, остался там работать                                                                                                    преподавателем.                                                 Боевые награды:  Медаль «За Отвагу» Медаль « За взятие Берлина» Медаль  «За победу над Германией  в Великой Отечественной Войне  1941- 1945г »  Медаль «Маршала Георгия Жукова» </vt:lpstr>
      <vt:lpstr>Фомин Михаил Григорьевич родился в Шишминском районе село Волчье Татарской СССР в  14. 12. 1924 году. В 1941 году ушел на фронт, дошел до Австрии 1945г.  в звании старшего сержанта.  Боевые награды: Медаль – «За отвагу» Медаль – «За победу в Великой Отечественной Войне» </vt:lpstr>
      <vt:lpstr>Агеева (Исаева) Антонина Андреевна   Прошла по дорогам Великой Отечественной войны, спасая и выхаживая раненых бойцов и командиров в военных госпиталях (1941-1945 гг). </vt:lpstr>
      <vt:lpstr>Курасов Сергей Александрович  Родился  30.03.1924 г. в городе Вичуга Ивановской области.  Командир танка. Принимал участие в битве на «Курской Дуге». Штурмовал Кенигсберг и Берлин. Два раза горел в танке, имел три боевых ранения. Награжден:    - медаль «За взятие Кенигсберга»,    - медаль «За взятие Берлина»,    - орден «Красной Звезды»,    - орден «Боевого Красного Знамени». </vt:lpstr>
      <vt:lpstr>  Абрамова  Ксения Семеновна  (родилась 14 марта 1916 года на Украине)   Работник тыла,  ветеран труда</vt:lpstr>
      <vt:lpstr>Накаев  Межед Накаевич</vt:lpstr>
      <vt:lpstr>Паутова Лидия Васильевна 1922-2000 Служила зенитчицей на подмосковном аэродроме  с 1942-1944г</vt:lpstr>
      <vt:lpstr>Горячкин Виталий Максимович</vt:lpstr>
      <vt:lpstr>Жусупов Аксен  1918-1991 В 1941 году попал под минометный обстрел ,Молдова. Полностью потерял зрение. Освобождал Одессу.  Имеет орден «Красной Звезды», медаль «За отвагу».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Федин Василий Петрович 1924-1992  Служил на Курской дуге танкистом, и был ранен в борю</dc:title>
  <dc:creator>Кузя Домовенок</dc:creator>
  <cp:lastModifiedBy>Кузя Домовенок</cp:lastModifiedBy>
  <cp:revision>13</cp:revision>
  <dcterms:created xsi:type="dcterms:W3CDTF">2024-05-02T17:18:28Z</dcterms:created>
  <dcterms:modified xsi:type="dcterms:W3CDTF">2024-05-07T19:01:34Z</dcterms:modified>
</cp:coreProperties>
</file>